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963" r:id="rId2"/>
    <p:sldId id="969" r:id="rId3"/>
    <p:sldId id="973" r:id="rId4"/>
    <p:sldId id="974" r:id="rId5"/>
    <p:sldId id="975" r:id="rId6"/>
    <p:sldId id="976" r:id="rId7"/>
    <p:sldId id="977" r:id="rId8"/>
    <p:sldId id="978" r:id="rId9"/>
    <p:sldId id="979" r:id="rId10"/>
    <p:sldId id="980" r:id="rId11"/>
    <p:sldId id="9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8D"/>
    <a:srgbClr val="005E94"/>
    <a:srgbClr val="1A886E"/>
    <a:srgbClr val="6B28A8"/>
    <a:srgbClr val="FFC1C1"/>
    <a:srgbClr val="FDA9ED"/>
    <a:srgbClr val="DCC5F1"/>
    <a:srgbClr val="ED05C1"/>
    <a:srgbClr val="CE8502"/>
    <a:srgbClr val="00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4CC5B-4688-4D81-800D-E97831C73CFA}" v="98" dt="2022-01-18T13:38:18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9"/>
  </p:normalViewPr>
  <p:slideViewPr>
    <p:cSldViewPr snapToGrid="0">
      <p:cViewPr varScale="1">
        <p:scale>
          <a:sx n="65" d="100"/>
          <a:sy n="65" d="100"/>
        </p:scale>
        <p:origin x="9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65F2-8626-40B8-A787-C95ABF8141F1}" type="datetimeFigureOut">
              <a:rPr lang="it-IT" smtClean="0"/>
              <a:t>05/08/2024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53F6C-3DE2-471E-A50E-949165F4C9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40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868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83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49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6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073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505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4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164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401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1EB3-44FB-4CE6-A009-ED60C806CDE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7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3CCF-E884-453F-AB27-367874E37FE4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8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7C23-3ACD-4F40-AD0F-AAABABA85FA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1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AFCF-D153-4D21-B572-E81758C5CE69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D89F-E69D-4A9C-B7F8-2013C7F613E0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0B77-3AC8-4A53-90AA-AE359079B1BA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CB39-C7B8-47D4-B951-318DB9DBB57F}" type="datetime1">
              <a:rPr lang="it-IT" smtClean="0"/>
              <a:t>05/08/2024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66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C72-31D8-4D23-9836-4157A3A2F720}" type="datetime1">
              <a:rPr lang="it-IT" smtClean="0"/>
              <a:t>05/08/2024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B1F-0A5A-4D58-9092-E75D2E45B67C}" type="datetime1">
              <a:rPr lang="it-IT" smtClean="0"/>
              <a:t>05/08/2024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6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20C3-1E21-4E7F-9DC2-10B330ECDFCF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16EB-8D6A-4A43-B5B0-B6246B67E96C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7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A193-B319-48E6-8D6F-43D4E6DC0B57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9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3F87ECC-736E-4E0D-AE57-DE8F9C92D653}"/>
              </a:ext>
            </a:extLst>
          </p:cNvPr>
          <p:cNvSpPr txBox="1"/>
          <p:nvPr/>
        </p:nvSpPr>
        <p:spPr>
          <a:xfrm>
            <a:off x="1132719" y="147670"/>
            <a:ext cx="281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1AF8D"/>
                </a:solidFill>
                <a:highlight>
                  <a:srgbClr val="FFFFFF"/>
                </a:highlight>
                <a:latin typeface="inherit"/>
              </a:rPr>
              <a:t>Department of Agricultural, Food and Environmental Sciences - D3A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440" y="58127"/>
            <a:ext cx="2559965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41F720E-C76F-CBE1-D1FC-57F44E903809}"/>
              </a:ext>
            </a:extLst>
          </p:cNvPr>
          <p:cNvSpPr txBox="1"/>
          <p:nvPr/>
        </p:nvSpPr>
        <p:spPr>
          <a:xfrm>
            <a:off x="2834763" y="2291195"/>
            <a:ext cx="65224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highlight>
                  <a:srgbClr val="FFFFFF"/>
                </a:highlight>
                <a:latin typeface="inherit"/>
              </a:rPr>
              <a:t>TITLE OF THE PROJECT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44DD0FD1-DBBD-E24D-6671-69C41444C275}"/>
              </a:ext>
            </a:extLst>
          </p:cNvPr>
          <p:cNvSpPr txBox="1"/>
          <p:nvPr/>
        </p:nvSpPr>
        <p:spPr>
          <a:xfrm>
            <a:off x="1057897" y="6010148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Academic Year 0000-0000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BD36FEC-9305-DF14-C392-18354248FA00}"/>
              </a:ext>
            </a:extLst>
          </p:cNvPr>
          <p:cNvSpPr txBox="1"/>
          <p:nvPr/>
        </p:nvSpPr>
        <p:spPr>
          <a:xfrm>
            <a:off x="1057897" y="378767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dirty="0" err="1">
                <a:highlight>
                  <a:srgbClr val="FFFFFF"/>
                </a:highlight>
                <a:latin typeface="inherit"/>
              </a:rPr>
              <a:t>Student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:</a:t>
            </a:r>
          </a:p>
          <a:p>
            <a:pPr algn="l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21F3BFB-74EC-A71D-2901-D160CA909C45}"/>
              </a:ext>
            </a:extLst>
          </p:cNvPr>
          <p:cNvSpPr txBox="1"/>
          <p:nvPr/>
        </p:nvSpPr>
        <p:spPr>
          <a:xfrm>
            <a:off x="5439842" y="3787670"/>
            <a:ext cx="609845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  <a:p>
            <a:pPr algn="r" fontAlgn="base"/>
            <a:endParaRPr lang="it-IT" sz="700" dirty="0">
              <a:highlight>
                <a:srgbClr val="FFFFFF"/>
              </a:highlight>
              <a:latin typeface="inherit"/>
            </a:endParaRP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Co-supervisor: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09D6AC1A-7422-7712-2EF4-7D8ED89771D6}"/>
              </a:ext>
            </a:extLst>
          </p:cNvPr>
          <p:cNvSpPr txBox="1"/>
          <p:nvPr/>
        </p:nvSpPr>
        <p:spPr>
          <a:xfrm>
            <a:off x="2705249" y="1331154"/>
            <a:ext cx="6781501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Ph. D. in Agricultural, Food and Environmental Sciences - N° Cycle</a:t>
            </a:r>
          </a:p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First Year Report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F148B286-44AD-A39F-CD15-C88A70538E8A}"/>
              </a:ext>
            </a:extLst>
          </p:cNvPr>
          <p:cNvSpPr txBox="1"/>
          <p:nvPr/>
        </p:nvSpPr>
        <p:spPr>
          <a:xfrm>
            <a:off x="6883207" y="6010147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Ancona, date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275653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>
                <a:highlight>
                  <a:srgbClr val="FFFFFF"/>
                </a:highlight>
                <a:latin typeface="inherit"/>
              </a:rPr>
              <a:t>TEACHING </a:t>
            </a:r>
            <a:r>
              <a:rPr lang="en-US" sz="4400" b="1" dirty="0">
                <a:highlight>
                  <a:srgbClr val="FFFFFF"/>
                </a:highlight>
                <a:latin typeface="inherit"/>
              </a:rPr>
              <a:t>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ighlight>
                  <a:srgbClr val="FFFFFF"/>
                </a:highlight>
                <a:latin typeface="inherit"/>
              </a:rPr>
              <a:t>Other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36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NEXT ACTIVITIES</a:t>
            </a:r>
          </a:p>
        </p:txBody>
      </p:sp>
    </p:spTree>
    <p:extLst>
      <p:ext uri="{BB962C8B-B14F-4D97-AF65-F5344CB8AC3E}">
        <p14:creationId xmlns:p14="http://schemas.microsoft.com/office/powerpoint/2010/main" val="226964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INTRODUCTION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E68DE9-9570-16EF-247F-5F8130BE92BE}"/>
              </a:ext>
            </a:extLst>
          </p:cNvPr>
          <p:cNvSpPr txBox="1"/>
          <p:nvPr/>
        </p:nvSpPr>
        <p:spPr>
          <a:xfrm>
            <a:off x="190595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Describe the background and the aim of your project.</a:t>
            </a:r>
          </a:p>
        </p:txBody>
      </p:sp>
    </p:spTree>
    <p:extLst>
      <p:ext uri="{BB962C8B-B14F-4D97-AF65-F5344CB8AC3E}">
        <p14:creationId xmlns:p14="http://schemas.microsoft.com/office/powerpoint/2010/main" val="160116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RESEARCH ACTIVITY</a:t>
            </a:r>
          </a:p>
        </p:txBody>
      </p:sp>
    </p:spTree>
    <p:extLst>
      <p:ext uri="{BB962C8B-B14F-4D97-AF65-F5344CB8AC3E}">
        <p14:creationId xmlns:p14="http://schemas.microsoft.com/office/powerpoint/2010/main" val="62610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BIBLIOGRAPHY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F13495C-E13C-463A-4AEC-6AB1EEA95E20}"/>
              </a:ext>
            </a:extLst>
          </p:cNvPr>
          <p:cNvSpPr txBox="1"/>
          <p:nvPr/>
        </p:nvSpPr>
        <p:spPr>
          <a:xfrm>
            <a:off x="367028" y="1545480"/>
            <a:ext cx="9581674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Bianchi, G., Verdi, G. &amp; Rossi, M.,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48(3), pp. 11-15.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Rossi, M., Bianchi, G. &amp; Verdi, G.,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pp. 10-15.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Verdi, G., 2017. Title of the article. In: R. Cristiano, Title of the Book. Ancona: </a:t>
            </a:r>
            <a:r>
              <a:rPr lang="en-US" dirty="0" err="1">
                <a:highlight>
                  <a:srgbClr val="FFFFFF"/>
                </a:highlight>
                <a:latin typeface="inherit"/>
              </a:rPr>
              <a:t>CasaEditrice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.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40395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VISITING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If any.</a:t>
            </a:r>
          </a:p>
        </p:txBody>
      </p:sp>
    </p:spTree>
    <p:extLst>
      <p:ext uri="{BB962C8B-B14F-4D97-AF65-F5344CB8AC3E}">
        <p14:creationId xmlns:p14="http://schemas.microsoft.com/office/powerpoint/2010/main" val="291021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ORAL/POSTER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58975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PUBLICATIONS</a:t>
            </a:r>
          </a:p>
        </p:txBody>
      </p:sp>
    </p:spTree>
    <p:extLst>
      <p:ext uri="{BB962C8B-B14F-4D97-AF65-F5344CB8AC3E}">
        <p14:creationId xmlns:p14="http://schemas.microsoft.com/office/powerpoint/2010/main" val="75341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Internal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328141"/>
              </p:ext>
            </p:extLst>
          </p:nvPr>
        </p:nvGraphicFramePr>
        <p:xfrm>
          <a:off x="1248493" y="2417397"/>
          <a:ext cx="8672051" cy="29685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2059402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4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29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External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325891"/>
              </p:ext>
            </p:extLst>
          </p:nvPr>
        </p:nvGraphicFramePr>
        <p:xfrm>
          <a:off x="1248493" y="2417397"/>
          <a:ext cx="8672051" cy="29685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389358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363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896</TotalTime>
  <Words>219</Words>
  <Application>Microsoft Office PowerPoint</Application>
  <PresentationFormat>Widescreen</PresentationFormat>
  <Paragraphs>73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APPIGNANESI</dc:creator>
  <cp:lastModifiedBy>Benedetta Fanesi</cp:lastModifiedBy>
  <cp:revision>59</cp:revision>
  <dcterms:created xsi:type="dcterms:W3CDTF">2021-12-02T15:56:21Z</dcterms:created>
  <dcterms:modified xsi:type="dcterms:W3CDTF">2024-08-05T07:52:01Z</dcterms:modified>
</cp:coreProperties>
</file>