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963" r:id="rId2"/>
    <p:sldId id="969" r:id="rId3"/>
    <p:sldId id="973" r:id="rId4"/>
    <p:sldId id="97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AF8D"/>
    <a:srgbClr val="005E94"/>
    <a:srgbClr val="1A886E"/>
    <a:srgbClr val="6B28A8"/>
    <a:srgbClr val="FFC1C1"/>
    <a:srgbClr val="FDA9ED"/>
    <a:srgbClr val="DCC5F1"/>
    <a:srgbClr val="ED05C1"/>
    <a:srgbClr val="CE8502"/>
    <a:srgbClr val="007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74CC5B-4688-4D81-800D-E97831C73CFA}" v="98" dt="2022-01-18T13:38:18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09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065F2-8626-40B8-A787-C95ABF8141F1}" type="datetimeFigureOut">
              <a:rPr lang="it-IT" smtClean="0"/>
              <a:t>23/07/2024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53F6C-3DE2-471E-A50E-949165F4C9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401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868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490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678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363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1EB3-44FB-4CE6-A009-ED60C806CDE3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979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3CCF-E884-453F-AB27-367874E37FE4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358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7C23-3ACD-4F40-AD0F-AAABABA85FA3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15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AFCF-D153-4D21-B572-E81758C5CE69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44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D89F-E69D-4A9C-B7F8-2013C7F613E0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976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70B77-3AC8-4A53-90AA-AE359079B1BA}" type="datetime1">
              <a:rPr lang="it-IT" smtClean="0"/>
              <a:t>23/07/2024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259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CB39-C7B8-47D4-B951-318DB9DBB57F}" type="datetime1">
              <a:rPr lang="it-IT" smtClean="0"/>
              <a:t>23/07/2024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8665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8C72-31D8-4D23-9836-4157A3A2F720}" type="datetime1">
              <a:rPr lang="it-IT" smtClean="0"/>
              <a:t>23/07/2024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5666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DB1F-0A5A-4D58-9092-E75D2E45B67C}" type="datetime1">
              <a:rPr lang="it-IT" smtClean="0"/>
              <a:t>23/07/2024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56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20C3-1E21-4E7F-9DC2-10B330ECDFCF}" type="datetime1">
              <a:rPr lang="it-IT" smtClean="0"/>
              <a:t>23/07/2024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9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16EB-8D6A-4A43-B5B0-B6246B67E96C}" type="datetime1">
              <a:rPr lang="it-IT" smtClean="0"/>
              <a:t>23/07/2024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74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5A193-B319-48E6-8D6F-43D4E6DC0B57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98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53F87ECC-736E-4E0D-AE57-DE8F9C92D653}"/>
              </a:ext>
            </a:extLst>
          </p:cNvPr>
          <p:cNvSpPr txBox="1"/>
          <p:nvPr/>
        </p:nvSpPr>
        <p:spPr>
          <a:xfrm>
            <a:off x="1132719" y="147670"/>
            <a:ext cx="2811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21AF8D"/>
                </a:solidFill>
                <a:highlight>
                  <a:srgbClr val="FFFFFF"/>
                </a:highlight>
                <a:latin typeface="inherit"/>
              </a:rPr>
              <a:t>Department of Agricultural, Food and Environmental Sciences - D3A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1440" y="58127"/>
            <a:ext cx="2559965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C41F720E-C76F-CBE1-D1FC-57F44E903809}"/>
              </a:ext>
            </a:extLst>
          </p:cNvPr>
          <p:cNvSpPr txBox="1"/>
          <p:nvPr/>
        </p:nvSpPr>
        <p:spPr>
          <a:xfrm>
            <a:off x="2834762" y="2291195"/>
            <a:ext cx="73121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highlight>
                  <a:srgbClr val="FFFFFF"/>
                </a:highlight>
                <a:latin typeface="inherit"/>
              </a:rPr>
              <a:t>TITLE OF THE SEMINAR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44DD0FD1-DBBD-E24D-6671-69C41444C275}"/>
              </a:ext>
            </a:extLst>
          </p:cNvPr>
          <p:cNvSpPr txBox="1"/>
          <p:nvPr/>
        </p:nvSpPr>
        <p:spPr>
          <a:xfrm>
            <a:off x="1057897" y="6010148"/>
            <a:ext cx="465509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Academic Year 0000-0000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3BD36FEC-9305-DF14-C392-18354248FA00}"/>
              </a:ext>
            </a:extLst>
          </p:cNvPr>
          <p:cNvSpPr txBox="1"/>
          <p:nvPr/>
        </p:nvSpPr>
        <p:spPr>
          <a:xfrm>
            <a:off x="1057897" y="3787670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dirty="0" err="1">
                <a:highlight>
                  <a:srgbClr val="FFFFFF"/>
                </a:highlight>
                <a:latin typeface="inherit"/>
              </a:rPr>
              <a:t>Student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:</a:t>
            </a:r>
          </a:p>
          <a:p>
            <a:pPr algn="l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121F3BFB-74EC-A71D-2901-D160CA909C45}"/>
              </a:ext>
            </a:extLst>
          </p:cNvPr>
          <p:cNvSpPr txBox="1"/>
          <p:nvPr/>
        </p:nvSpPr>
        <p:spPr>
          <a:xfrm>
            <a:off x="5439842" y="3787670"/>
            <a:ext cx="609845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Supervisor:</a:t>
            </a: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  <a:p>
            <a:pPr algn="r" fontAlgn="base"/>
            <a:endParaRPr lang="it-IT" sz="700" dirty="0">
              <a:highlight>
                <a:srgbClr val="FFFFFF"/>
              </a:highlight>
              <a:latin typeface="inherit"/>
            </a:endParaRP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Co-supervisor:</a:t>
            </a: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09D6AC1A-7422-7712-2EF4-7D8ED89771D6}"/>
              </a:ext>
            </a:extLst>
          </p:cNvPr>
          <p:cNvSpPr txBox="1"/>
          <p:nvPr/>
        </p:nvSpPr>
        <p:spPr>
          <a:xfrm>
            <a:off x="2705249" y="1331154"/>
            <a:ext cx="6781501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ct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Ph. D. in Agricultural, Food and Environmental Sciences - N° Cycle</a:t>
            </a:r>
          </a:p>
          <a:p>
            <a:pPr indent="180340" algn="ct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Second Year Seminar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F148B286-44AD-A39F-CD15-C88A70538E8A}"/>
              </a:ext>
            </a:extLst>
          </p:cNvPr>
          <p:cNvSpPr txBox="1"/>
          <p:nvPr/>
        </p:nvSpPr>
        <p:spPr>
          <a:xfrm>
            <a:off x="6883207" y="6010147"/>
            <a:ext cx="465509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Ancona, date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275653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INTRODUCTION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6E68DE9-9570-16EF-247F-5F8130BE92BE}"/>
              </a:ext>
            </a:extLst>
          </p:cNvPr>
          <p:cNvSpPr txBox="1"/>
          <p:nvPr/>
        </p:nvSpPr>
        <p:spPr>
          <a:xfrm>
            <a:off x="190595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Background, aims…</a:t>
            </a:r>
          </a:p>
        </p:txBody>
      </p:sp>
    </p:spTree>
    <p:extLst>
      <p:ext uri="{BB962C8B-B14F-4D97-AF65-F5344CB8AC3E}">
        <p14:creationId xmlns:p14="http://schemas.microsoft.com/office/powerpoint/2010/main" val="160116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METHODOLOGIES</a:t>
            </a:r>
          </a:p>
        </p:txBody>
      </p:sp>
    </p:spTree>
    <p:extLst>
      <p:ext uri="{BB962C8B-B14F-4D97-AF65-F5344CB8AC3E}">
        <p14:creationId xmlns:p14="http://schemas.microsoft.com/office/powerpoint/2010/main" val="626109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BIBLIOGRAPHY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E1A8B19-4C0B-C2A3-CA97-B483249F4335}"/>
              </a:ext>
            </a:extLst>
          </p:cNvPr>
          <p:cNvSpPr txBox="1"/>
          <p:nvPr/>
        </p:nvSpPr>
        <p:spPr>
          <a:xfrm>
            <a:off x="367028" y="1545480"/>
            <a:ext cx="9581674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lnSpc>
                <a:spcPct val="150000"/>
              </a:lnSpc>
            </a:pPr>
            <a:r>
              <a:rPr lang="it-IT" dirty="0">
                <a:highlight>
                  <a:srgbClr val="FFFFFF"/>
                </a:highlight>
                <a:latin typeface="inherit"/>
              </a:rPr>
              <a:t>Bianchi, G., Verdi, G. &amp; Rossi, M., 2018. 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Title of the article. Journal Name, 48(3), pp. 11-15.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it-IT" dirty="0">
                <a:highlight>
                  <a:srgbClr val="FFFFFF"/>
                </a:highlight>
                <a:latin typeface="inherit"/>
              </a:rPr>
              <a:t>Rossi, M., Bianchi, G. &amp; Verdi, G., 2018. 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Title of the article. Journal Name, pp. 10-15.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Verdi, G., 2017. Title of the article. In: R. Cristiano, Title of the Book. Ancona: </a:t>
            </a:r>
            <a:r>
              <a:rPr lang="en-US" dirty="0" err="1">
                <a:highlight>
                  <a:srgbClr val="FFFFFF"/>
                </a:highlight>
                <a:latin typeface="inherit"/>
              </a:rPr>
              <a:t>CasaEditrice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.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4039568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888</TotalTime>
  <Words>143</Words>
  <Application>Microsoft Office PowerPoint</Application>
  <PresentationFormat>Widescreen</PresentationFormat>
  <Paragraphs>24</Paragraphs>
  <Slides>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inherit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LAURA APPIGNANESI</dc:creator>
  <cp:lastModifiedBy>Benedetta Fanesi</cp:lastModifiedBy>
  <cp:revision>56</cp:revision>
  <dcterms:created xsi:type="dcterms:W3CDTF">2021-12-02T15:56:21Z</dcterms:created>
  <dcterms:modified xsi:type="dcterms:W3CDTF">2024-07-23T08:07:14Z</dcterms:modified>
</cp:coreProperties>
</file>