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B08E"/>
    <a:srgbClr val="D8FF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213CB6-4E3A-B562-FD9F-5B1A39D959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7643D7E-4069-AFF7-1B63-89292E62C8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CD03702-1077-72C0-C973-9C50DDCC6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B8FF-4C96-414E-B5F4-2F95E949F5DC}" type="datetimeFigureOut">
              <a:rPr lang="it-IT" smtClean="0"/>
              <a:t>29/01/2026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939701F-DB39-208C-F4BF-FB4301449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E3B0B4E-1650-0AFF-7EBF-B371313D4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D7B8-8121-4071-89B1-01432D8EBB8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3225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33220B-2CFE-1DCB-A553-C408C761B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7A7DEA9-4AD9-6B28-00F9-7EE4AE63A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06486E7-22DD-AADC-B198-D92A42433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B8FF-4C96-414E-B5F4-2F95E949F5DC}" type="datetimeFigureOut">
              <a:rPr lang="it-IT" smtClean="0"/>
              <a:t>29/01/2026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20F9C1-0894-8848-A472-05E5179F4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E33959-606C-A6EC-F9DF-342345EBD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D7B8-8121-4071-89B1-01432D8EBB8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3907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E88D521-BF80-EC33-980F-71D1D23E70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AE1D1FF-E625-A557-72A0-9B19FAD409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A91805-988D-D16A-08F4-8DA278CB2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B8FF-4C96-414E-B5F4-2F95E949F5DC}" type="datetimeFigureOut">
              <a:rPr lang="it-IT" smtClean="0"/>
              <a:t>29/01/2026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C73B5C-FCB3-376E-D0B3-F1057C987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A2F9E2-9F59-5CC7-D644-979A1E449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D7B8-8121-4071-89B1-01432D8EBB8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9852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D412C8-900C-9906-D6D1-4C94769CA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49A927-DAD8-572B-EDCA-BA6EDD702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0F69923-4E61-7B70-2194-C1D6DBEA2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B8FF-4C96-414E-B5F4-2F95E949F5DC}" type="datetimeFigureOut">
              <a:rPr lang="it-IT" smtClean="0"/>
              <a:t>29/01/2026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14A5C2-B4E4-A1B7-2D89-BD46AD227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4DB269-6B97-94FA-5733-2CA54EB9B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D7B8-8121-4071-89B1-01432D8EBB8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7448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4B275B-CDDD-4FEE-3754-60AFB6C3E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533222D-E753-106D-2CF2-2F9B1E66E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AF2298B-2F12-FEAA-2F77-B751A2352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B8FF-4C96-414E-B5F4-2F95E949F5DC}" type="datetimeFigureOut">
              <a:rPr lang="it-IT" smtClean="0"/>
              <a:t>29/01/2026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5D56740-9511-77D3-7B98-73BFABF3D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7C3BB8-7DF0-F04A-FFD4-57E17A8E6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D7B8-8121-4071-89B1-01432D8EBB8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5057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AE3495-BEB6-BE40-4F89-AE4FF4E48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A94CD0F-67B1-6A76-B9AE-9C32BAB337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6841103-3BF2-8B28-A3A3-01DE44AF3B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7D528B4-776A-28FA-B510-B827DE0AF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B8FF-4C96-414E-B5F4-2F95E949F5DC}" type="datetimeFigureOut">
              <a:rPr lang="it-IT" smtClean="0"/>
              <a:t>29/01/2026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ADD03D0-A8E5-9877-6BAA-9A47BAC2D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4E5A62B-37B5-8F36-CC45-B5AB2466D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D7B8-8121-4071-89B1-01432D8EBB8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1301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50D024-57E0-B87B-EA1A-BA1691CDC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B75BB42-EE5C-C865-1956-E5A4B06CC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AF00B67-74FD-48C9-E814-17FB70AB3F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64CC99B-E21A-D63F-55EB-A69F05F73B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C808256-C681-5694-FB1A-665180977C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E90FBF0-C93E-C108-DEE8-98A7DFE7A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B8FF-4C96-414E-B5F4-2F95E949F5DC}" type="datetimeFigureOut">
              <a:rPr lang="it-IT" smtClean="0"/>
              <a:t>29/01/2026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F1871C0-6EAF-473D-9AB0-1C22D5F43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671224B-659C-32A8-3F22-6887308DD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D7B8-8121-4071-89B1-01432D8EBB8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1771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DC3490-8D9A-E7B8-51D2-6090DE2B0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F29D394-AFE6-69F2-15FD-2E7EFC98F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B8FF-4C96-414E-B5F4-2F95E949F5DC}" type="datetimeFigureOut">
              <a:rPr lang="it-IT" smtClean="0"/>
              <a:t>29/01/2026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7061E83-9C02-56C5-A9E0-DDC036151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F013EED-FC0B-34D6-F17E-D3110E189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D7B8-8121-4071-89B1-01432D8EBB8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953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DC0096E-E450-5079-5BC2-D15B9FE85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B8FF-4C96-414E-B5F4-2F95E949F5DC}" type="datetimeFigureOut">
              <a:rPr lang="it-IT" smtClean="0"/>
              <a:t>29/01/2026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3997F0D-45FF-F2ED-B75E-9F9460796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E95D39C-37E1-1443-A38E-2638D76CD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D7B8-8121-4071-89B1-01432D8EBB8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376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7CB606-9335-1A16-6C5C-F20CAD4E8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BB9A66-FEBA-3970-6FF9-B0C06065A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3B49095-DEB5-5F7A-D957-2BD4581E30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4F533B1-0FDB-3FA4-F22C-972F7D2D5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B8FF-4C96-414E-B5F4-2F95E949F5DC}" type="datetimeFigureOut">
              <a:rPr lang="it-IT" smtClean="0"/>
              <a:t>29/01/2026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55D4297-C7D4-E06D-BAAE-32E89FDC9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4F07FDF-53C5-C974-2D55-BB630C62E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D7B8-8121-4071-89B1-01432D8EBB8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031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3B6EA5-E0B7-C835-8A10-22080C797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5ACF1DC-BE13-77EA-E75A-0B3AF9DDB4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792FEE8-D832-C5A2-7B84-FB53705E88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893E780-F60D-289B-3668-3C02596DC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B8FF-4C96-414E-B5F4-2F95E949F5DC}" type="datetimeFigureOut">
              <a:rPr lang="it-IT" smtClean="0"/>
              <a:t>29/01/2026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2B05BD5-28E6-B020-654F-B5D7B807A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ACBB299-BEDE-4EA8-658C-41ACFE98F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D7B8-8121-4071-89B1-01432D8EBB8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2772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B670EF8-56E6-90C6-76EE-0F1835507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0925549-08B6-9371-126D-DA9EE4B36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45FFD1-7BF1-0F46-616E-ACBCCEB757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32B8FF-4C96-414E-B5F4-2F95E949F5DC}" type="datetimeFigureOut">
              <a:rPr lang="it-IT" smtClean="0"/>
              <a:t>29/01/2026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1114C22-28F3-6995-A9F9-CCD5A2E359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A4A51A1-E07F-F221-397B-6E5ADFB0A1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95D7B8-8121-4071-89B1-01432D8EBB8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6590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5FCC7696-6E9C-84E4-C0BA-630755896F85}"/>
              </a:ext>
            </a:extLst>
          </p:cNvPr>
          <p:cNvSpPr/>
          <p:nvPr/>
        </p:nvSpPr>
        <p:spPr>
          <a:xfrm>
            <a:off x="3588892" y="1887794"/>
            <a:ext cx="8180021" cy="31779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it-IT" b="1" dirty="0">
                <a:solidFill>
                  <a:schemeClr val="tx1"/>
                </a:solidFill>
              </a:rPr>
              <a:t>Title of the Project: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_</a:t>
            </a:r>
            <a:r>
              <a:rPr lang="en-US" u="sng" dirty="0">
                <a:solidFill>
                  <a:schemeClr val="tx1"/>
                </a:solidFill>
              </a:rPr>
              <a:t>Phenotypic and Genotypic Characterisation of Food Legumes______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</a:rPr>
              <a:t>Keywords</a:t>
            </a:r>
            <a:r>
              <a:rPr lang="it-IT" b="1" dirty="0">
                <a:solidFill>
                  <a:schemeClr val="tx1"/>
                </a:solidFill>
              </a:rPr>
              <a:t>: </a:t>
            </a:r>
            <a:r>
              <a:rPr lang="en-US" dirty="0">
                <a:solidFill>
                  <a:schemeClr val="tx1"/>
                </a:solidFill>
              </a:rPr>
              <a:t>Genome-wide Association Studies (GWAS), Genotype-by-Environment Interaction, </a:t>
            </a:r>
            <a:r>
              <a:rPr lang="it-IT" dirty="0">
                <a:solidFill>
                  <a:schemeClr val="tx1"/>
                </a:solidFill>
              </a:rPr>
              <a:t>Heritability.</a:t>
            </a:r>
            <a:endParaRPr lang="it-IT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it-IT" b="1" dirty="0">
                <a:solidFill>
                  <a:schemeClr val="tx1"/>
                </a:solidFill>
              </a:rPr>
              <a:t>ORCID:  </a:t>
            </a:r>
            <a:r>
              <a:rPr lang="it-IT" dirty="0">
                <a:solidFill>
                  <a:schemeClr val="tx1"/>
                </a:solidFill>
              </a:rPr>
              <a:t>____https://orcid.org/0009-0002-3839-1652</a:t>
            </a:r>
          </a:p>
          <a:p>
            <a:pPr>
              <a:lnSpc>
                <a:spcPct val="150000"/>
              </a:lnSpc>
            </a:pPr>
            <a:r>
              <a:rPr lang="it-IT" b="1" dirty="0">
                <a:solidFill>
                  <a:schemeClr val="tx1"/>
                </a:solidFill>
              </a:rPr>
              <a:t>Profilo Scopus: </a:t>
            </a:r>
            <a:r>
              <a:rPr lang="en-US" dirty="0">
                <a:solidFill>
                  <a:schemeClr val="tx1"/>
                </a:solidFill>
              </a:rPr>
              <a:t>a.k.frimpong@pm.univpm.it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30E2B0E-66DA-9AE2-EF0B-4F2CB29F6187}"/>
              </a:ext>
            </a:extLst>
          </p:cNvPr>
          <p:cNvSpPr/>
          <p:nvPr/>
        </p:nvSpPr>
        <p:spPr>
          <a:xfrm>
            <a:off x="663678" y="1887794"/>
            <a:ext cx="2315498" cy="3028335"/>
          </a:xfrm>
          <a:prstGeom prst="rect">
            <a:avLst/>
          </a:prstGeom>
          <a:noFill/>
          <a:ln>
            <a:solidFill>
              <a:srgbClr val="23B08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Add a photo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070EB2-25B6-2773-003E-0F9FA5F7E9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77" y="1887794"/>
            <a:ext cx="2315498" cy="302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097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54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DEBORAH BENTIVOGLIO</dc:creator>
  <cp:lastModifiedBy>alex frimpong</cp:lastModifiedBy>
  <cp:revision>14</cp:revision>
  <dcterms:created xsi:type="dcterms:W3CDTF">2024-06-20T11:32:02Z</dcterms:created>
  <dcterms:modified xsi:type="dcterms:W3CDTF">2026-01-29T14:07:35Z</dcterms:modified>
</cp:coreProperties>
</file>